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3" r:id="rId8"/>
    <p:sldId id="259" r:id="rId9"/>
    <p:sldId id="261" r:id="rId10"/>
    <p:sldId id="262" r:id="rId11"/>
    <p:sldId id="264" r:id="rId12"/>
    <p:sldId id="260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785"/>
    <a:srgbClr val="0F3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 snapToObjects="1">
      <p:cViewPr varScale="1">
        <p:scale>
          <a:sx n="121" d="100"/>
          <a:sy n="121" d="100"/>
        </p:scale>
        <p:origin x="346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3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1" y="212808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0520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8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516"/>
            <a:ext cx="8229600" cy="75071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407408" cy="3394472"/>
          </a:xfrm>
        </p:spPr>
        <p:txBody>
          <a:bodyPr/>
          <a:lstStyle>
            <a:lvl1pPr>
              <a:defRPr sz="2800"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sz="2400"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sz="2000"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49824" y="1570024"/>
            <a:ext cx="3236976" cy="225458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FACT, STAT, OR QUOTE HERE LOOKS LIKE THIS.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4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516"/>
            <a:ext cx="8229600" cy="75071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325112" cy="3394472"/>
          </a:xfrm>
        </p:spPr>
        <p:txBody>
          <a:bodyPr/>
          <a:lstStyle>
            <a:lvl1pPr>
              <a:defRPr sz="2800"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sz="2400"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sz="2000"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22976" y="1570024"/>
            <a:ext cx="3163824" cy="225458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FACT, STAT, OR QUOTE HERE LOOKS LIKE THIS.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516"/>
            <a:ext cx="8229600" cy="75071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315968" cy="3394472"/>
          </a:xfrm>
        </p:spPr>
        <p:txBody>
          <a:bodyPr/>
          <a:lstStyle>
            <a:lvl1pPr>
              <a:defRPr sz="2800"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sz="2400"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sz="2000"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13832" y="1570024"/>
            <a:ext cx="3172968" cy="225458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FACT, STAT, OR QUOTE HERE LOOKS LIKE THIS.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3925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392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80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80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80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4839"/>
            <a:ext cx="8229600" cy="728390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0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4839"/>
            <a:ext cx="8229600" cy="728390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6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4839"/>
            <a:ext cx="8229600" cy="728390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6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08CB-131B-9149-A615-56AFFCEDF4F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F9C3D-4A0C-2C46-B327-D69AC28B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5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5" r:id="rId8"/>
    <p:sldLayoutId id="2147483666" r:id="rId9"/>
    <p:sldLayoutId id="2147483651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52" r:id="rId17"/>
    <p:sldLayoutId id="2147483673" r:id="rId18"/>
    <p:sldLayoutId id="2147483674" r:id="rId19"/>
    <p:sldLayoutId id="2147483655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Putting the ‘Sec’ in </a:t>
            </a:r>
            <a:r>
              <a:rPr lang="en-US" dirty="0" err="1"/>
              <a:t>DevSecOps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Bill Kiley</a:t>
            </a:r>
          </a:p>
        </p:txBody>
      </p:sp>
    </p:spTree>
    <p:extLst>
      <p:ext uri="{BB962C8B-B14F-4D97-AF65-F5344CB8AC3E}">
        <p14:creationId xmlns:p14="http://schemas.microsoft.com/office/powerpoint/2010/main" val="187190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29DF22-6012-466B-8DBC-19952238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59B494-6D38-44B0-885B-B95191F44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Dev</a:t>
            </a:r>
            <a:r>
              <a:rPr lang="en-US" dirty="0"/>
              <a:t>(</a:t>
            </a:r>
            <a:r>
              <a:rPr lang="en-US" dirty="0" err="1"/>
              <a:t>elopment</a:t>
            </a:r>
            <a:r>
              <a:rPr lang="en-US" dirty="0"/>
              <a:t>)</a:t>
            </a:r>
          </a:p>
          <a:p>
            <a:r>
              <a:rPr lang="en-US" b="1" u="sng" dirty="0"/>
              <a:t>Sec</a:t>
            </a:r>
            <a:r>
              <a:rPr lang="en-US" dirty="0"/>
              <a:t>(</a:t>
            </a:r>
            <a:r>
              <a:rPr lang="en-US" dirty="0" err="1"/>
              <a:t>urity</a:t>
            </a:r>
            <a:r>
              <a:rPr lang="en-US" dirty="0"/>
              <a:t>)</a:t>
            </a:r>
          </a:p>
          <a:p>
            <a:r>
              <a:rPr lang="en-US" b="1" u="sng" dirty="0"/>
              <a:t>Op</a:t>
            </a:r>
            <a:r>
              <a:rPr lang="en-US" dirty="0"/>
              <a:t>(</a:t>
            </a:r>
            <a:r>
              <a:rPr lang="en-US" dirty="0" err="1"/>
              <a:t>eration</a:t>
            </a:r>
            <a:r>
              <a:rPr lang="en-US" dirty="0"/>
              <a:t>)</a:t>
            </a:r>
            <a:r>
              <a:rPr lang="en-US" b="1" u="sng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2808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D424-E6C5-49DD-9240-05452395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foundation: DevOps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8041D-CBB9-4E62-AD31-785A24A77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Automation </a:t>
            </a:r>
            <a:r>
              <a:rPr lang="en-US"/>
              <a:t>&amp; Testing </a:t>
            </a:r>
            <a:r>
              <a:rPr lang="en-US" dirty="0"/>
              <a:t>in the SDLC.</a:t>
            </a:r>
          </a:p>
          <a:p>
            <a:r>
              <a:rPr lang="en-US" dirty="0"/>
              <a:t>The goal:</a:t>
            </a:r>
          </a:p>
          <a:p>
            <a:pPr lvl="1"/>
            <a:r>
              <a:rPr lang="en-US" dirty="0"/>
              <a:t>To reduce time &amp; errors</a:t>
            </a:r>
          </a:p>
        </p:txBody>
      </p:sp>
    </p:spTree>
    <p:extLst>
      <p:ext uri="{BB962C8B-B14F-4D97-AF65-F5344CB8AC3E}">
        <p14:creationId xmlns:p14="http://schemas.microsoft.com/office/powerpoint/2010/main" val="264869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5400-89E9-4655-8E1D-3927ED02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SDLC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B7B2EC-0F3B-4B58-A5E1-6B0E63AE2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452" y="1200150"/>
            <a:ext cx="3997095" cy="3394075"/>
          </a:xfrm>
        </p:spPr>
      </p:pic>
    </p:spTree>
    <p:extLst>
      <p:ext uri="{BB962C8B-B14F-4D97-AF65-F5344CB8AC3E}">
        <p14:creationId xmlns:p14="http://schemas.microsoft.com/office/powerpoint/2010/main" val="345117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5EDF-1CC3-46D3-B47C-A0D7C610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SDLC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311BA-2F61-44AD-A9F7-726A648B2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build?</a:t>
            </a:r>
          </a:p>
          <a:p>
            <a:r>
              <a:rPr lang="en-US" dirty="0"/>
              <a:t>How do you test?</a:t>
            </a:r>
          </a:p>
          <a:p>
            <a:r>
              <a:rPr lang="en-US" dirty="0"/>
              <a:t>How do you configure?</a:t>
            </a:r>
          </a:p>
          <a:p>
            <a:r>
              <a:rPr lang="en-US" dirty="0"/>
              <a:t>How do you deploy?</a:t>
            </a:r>
          </a:p>
        </p:txBody>
      </p:sp>
    </p:spTree>
    <p:extLst>
      <p:ext uri="{BB962C8B-B14F-4D97-AF65-F5344CB8AC3E}">
        <p14:creationId xmlns:p14="http://schemas.microsoft.com/office/powerpoint/2010/main" val="55688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399F-F7A5-4D22-8DEF-8673F065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Missing Piece: 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9D5E5-04C9-4430-90B4-FA1B50BB5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and test…</a:t>
            </a:r>
          </a:p>
          <a:p>
            <a:endParaRPr lang="en-US" dirty="0"/>
          </a:p>
          <a:p>
            <a:r>
              <a:rPr lang="en-US" dirty="0"/>
              <a:t>…but the key: detect and respond</a:t>
            </a:r>
          </a:p>
        </p:txBody>
      </p:sp>
    </p:spTree>
    <p:extLst>
      <p:ext uri="{BB962C8B-B14F-4D97-AF65-F5344CB8AC3E}">
        <p14:creationId xmlns:p14="http://schemas.microsoft.com/office/powerpoint/2010/main" val="196297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BD67-8315-489C-BBA1-9E5109332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EB01D5-17B2-4D8D-BFFF-2DC0DC412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506" y="237998"/>
            <a:ext cx="6739897" cy="4394063"/>
          </a:xfrm>
        </p:spPr>
      </p:pic>
    </p:spTree>
    <p:extLst>
      <p:ext uri="{BB962C8B-B14F-4D97-AF65-F5344CB8AC3E}">
        <p14:creationId xmlns:p14="http://schemas.microsoft.com/office/powerpoint/2010/main" val="226511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BF16-017E-40DB-AAF6-2B5F7581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C3702-D814-41AB-8FFE-09974E8B4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Develop code</a:t>
            </a:r>
          </a:p>
          <a:p>
            <a:r>
              <a:rPr lang="en-US" dirty="0"/>
              <a:t>Commit to source control (git)</a:t>
            </a:r>
          </a:p>
          <a:p>
            <a:r>
              <a:rPr lang="en-US" dirty="0"/>
              <a:t>Build and run unit tests &amp; static code analysis (Jenkins)</a:t>
            </a:r>
          </a:p>
          <a:p>
            <a:r>
              <a:rPr lang="en-US" dirty="0"/>
              <a:t>Provision test environment and deploy (Chef)</a:t>
            </a:r>
          </a:p>
          <a:p>
            <a:r>
              <a:rPr lang="en-US" dirty="0"/>
              <a:t>Run full battery of tests against deployed app (Jenkins)</a:t>
            </a:r>
          </a:p>
          <a:p>
            <a:r>
              <a:rPr lang="en-US" dirty="0"/>
              <a:t>Deploy (if tests pass) to production (Chef)</a:t>
            </a:r>
          </a:p>
          <a:p>
            <a:r>
              <a:rPr lang="en-US" dirty="0"/>
              <a:t>Monitor and alert (Splunk)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9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8A1E-BA7D-43D2-A462-CD7B4ACE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Technical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7E9F-965D-4818-B0CA-00E480749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Technical Debt?</a:t>
            </a:r>
          </a:p>
          <a:p>
            <a:endParaRPr lang="en-US" dirty="0"/>
          </a:p>
          <a:p>
            <a:r>
              <a:rPr lang="en-US" dirty="0"/>
              <a:t>What does that have to do with </a:t>
            </a:r>
            <a:r>
              <a:rPr lang="en-US" dirty="0" err="1"/>
              <a:t>DevSecOps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2075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BEF88F389B604A9E3CA5C4F4117687" ma:contentTypeVersion="4" ma:contentTypeDescription="Create a new document." ma:contentTypeScope="" ma:versionID="7b0e71834e9f1ffc0da084bb9d3cd630">
  <xsd:schema xmlns:xsd="http://www.w3.org/2001/XMLSchema" xmlns:xs="http://www.w3.org/2001/XMLSchema" xmlns:p="http://schemas.microsoft.com/office/2006/metadata/properties" xmlns:ns2="7e3c9ffc-38d3-4f25-b31f-14cb1545fcef" xmlns:ns3="ebe1cdb1-9ca8-4539-84b8-3ef01c73f38c" targetNamespace="http://schemas.microsoft.com/office/2006/metadata/properties" ma:root="true" ma:fieldsID="eff7f87a20747144834512edb33db37c" ns2:_="" ns3:_="">
    <xsd:import namespace="7e3c9ffc-38d3-4f25-b31f-14cb1545fcef"/>
    <xsd:import namespace="ebe1cdb1-9ca8-4539-84b8-3ef01c73f3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c9ffc-38d3-4f25-b31f-14cb1545fc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1cdb1-9ca8-4539-84b8-3ef01c73f3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4B297F-CD59-4D72-A1C2-B329E8AF61D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7e3c9ffc-38d3-4f25-b31f-14cb1545fcef"/>
    <ds:schemaRef ds:uri="http://schemas.microsoft.com/office/infopath/2007/PartnerControls"/>
    <ds:schemaRef ds:uri="d4af1574-3ce7-4826-b195-da95d3c301c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609A05-D68F-4827-8BD4-468BEDD87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FF9243-586B-48A6-A8AE-BA71950AEE5D}"/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166</Words>
  <Application>Microsoft Office PowerPoint</Application>
  <PresentationFormat>On-screen Show (16:9)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Putting the ‘Sec’ in DevSecOps</vt:lpstr>
      <vt:lpstr>What is it?</vt:lpstr>
      <vt:lpstr>The foundation: DevOps</vt:lpstr>
      <vt:lpstr>DevOps SDLC</vt:lpstr>
      <vt:lpstr>Your SDLC</vt:lpstr>
      <vt:lpstr>Adding the Missing Piece: Sec</vt:lpstr>
      <vt:lpstr>PowerPoint Presentation</vt:lpstr>
      <vt:lpstr>Putting it Together</vt:lpstr>
      <vt:lpstr>Reducing Technical Debt</vt:lpstr>
    </vt:vector>
  </TitlesOfParts>
  <Company>Mangold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Mangold</dc:creator>
  <cp:lastModifiedBy>William Kiley</cp:lastModifiedBy>
  <cp:revision>19</cp:revision>
  <dcterms:created xsi:type="dcterms:W3CDTF">2017-04-26T19:54:32Z</dcterms:created>
  <dcterms:modified xsi:type="dcterms:W3CDTF">2018-04-10T19:06:49Z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0x0101001CBEF88F389B604A9E3CA5C4F4117687</vt:lpwstr>
  </property>
</Properties>
</file>